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old" panose="020B0604020202020204" charset="-127"/>
      <p:bold r:id="rId10"/>
    </p:embeddedFont>
    <p:embeddedFont>
      <p:font typeface="Pretendard ExtraBold" panose="020B0604020202020204" charset="-127"/>
      <p:bold r:id="rId11"/>
    </p:embeddedFont>
    <p:embeddedFont>
      <p:font typeface="Pretendard Medium" panose="020B0604020202020204" charset="-127"/>
      <p:bold r:id="rId12"/>
    </p:embeddedFont>
    <p:embeddedFont>
      <p:font typeface="Pretendard Regular" panose="020B0604020202020204" charset="-127"/>
      <p:regular r:id="rId13"/>
    </p:embeddedFont>
    <p:embeddedFont>
      <p:font typeface="Pretendard SemiBold" panose="020B0604020202020204" charset="-127"/>
      <p:bold r:id="rId14"/>
    </p:embeddedFont>
    <p:embeddedFont>
      <p:font typeface="Bahnschrift Condensed" panose="020B0502040204020203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8" d="100"/>
          <a:sy n="48" d="100"/>
        </p:scale>
        <p:origin x="2034" y="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422900"/>
            <a:ext cx="6096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32000" y="2794000"/>
            <a:ext cx="14224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Bold"/>
              </a:rPr>
              <a:t>CorteVip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3500" y="2184400"/>
            <a:ext cx="546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F65B20"/>
                </a:solidFill>
                <a:latin typeface="Pretendard Bold"/>
              </a:rPr>
              <a:t>06/06/2025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Medium"/>
              </a:rPr>
              <a:t>Aplicativo para Agendamento de Cortes de Cabelo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3784600"/>
            <a:ext cx="9055100" cy="5041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Objetivo do Projeto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6400" y="44450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Regular"/>
              </a:rPr>
              <a:t>Apresentar o CorteVip, um app Android para agendamento de cortes de cabelo, desenvolvido no Android Studio.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1200" y="8610600"/>
            <a:ext cx="6705600" cy="20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*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페이지내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인물사진은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샘플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1200" b="0" i="0" u="none" strike="noStrike">
                <a:solidFill>
                  <a:srgbClr val="787878">
                    <a:alpha val="70196"/>
                  </a:srgbClr>
                </a:solidFill>
                <a:ea typeface="Pretendard Regular"/>
              </a:rPr>
              <a:t>이미지입니다</a:t>
            </a:r>
            <a:r>
              <a:rPr lang="en-US" sz="1200" b="0" i="0" u="none" strike="noStrike">
                <a:solidFill>
                  <a:srgbClr val="787878">
                    <a:alpha val="70196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Introdução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6400" y="66548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Solução Proposta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400" y="74041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Regular"/>
              </a:rPr>
              <a:t>Oferecer uma solução digital prática para marcar horários em barbearias, eliminando dificuldades comuns.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A76C604-C282-4753-8314-D5B393B8D3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686300"/>
            <a:ext cx="2057400" cy="3657600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O que é o CorteVip?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429000"/>
            <a:ext cx="7962900" cy="297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819900"/>
            <a:ext cx="7962900" cy="297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991600" y="38100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Aplicativo Android para Agendamento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91600" y="47625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App para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agendar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cortes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cabelo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Desenvolvido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para 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plataforma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Android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Foco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em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praticidade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rapidez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Solução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digital para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barbearias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0" y="7188200"/>
            <a:ext cx="88392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Características Principais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8153400"/>
            <a:ext cx="88138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Interface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intuitiva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fácil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usar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Permite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escolha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flexível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horários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Direcionado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a barbeiros 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clientes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Busca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otimizar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o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processo</a:t>
            </a:r>
            <a:r>
              <a:rPr lang="en-US" sz="2200" b="0" i="0" u="none" strike="noStrike" dirty="0">
                <a:solidFill>
                  <a:srgbClr val="FFFFFF"/>
                </a:solidFill>
                <a:latin typeface="Pretendard Medium"/>
              </a:rPr>
              <a:t> de </a:t>
            </a:r>
            <a:r>
              <a:rPr lang="en-US" sz="2200" b="0" i="0" u="none" strike="noStrike" dirty="0" err="1">
                <a:solidFill>
                  <a:srgbClr val="FFFFFF"/>
                </a:solidFill>
                <a:latin typeface="Pretendard Medium"/>
              </a:rPr>
              <a:t>agendamento</a:t>
            </a:r>
            <a:endParaRPr lang="en-US" sz="22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Motivação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2933700"/>
            <a:ext cx="5257800" cy="271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Agilidade no Agendamento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2000" y="69469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Reduzir tempo gasto em marcações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Facilitar agendamentos a qualquer hora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Eliminar necessidade de ligações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Otimizar gestão de tempo para clientes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2933700"/>
            <a:ext cx="5257800" cy="2717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477000" y="62357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Evitar Filas e Confusões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89700" y="69469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Organizar fluxo de atendimento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Reduzir espera nas barbearias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Evitar overbooking de horários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Melhorar experiência do cliente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100" y="2933700"/>
            <a:ext cx="5257800" cy="2730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192000" y="6248400"/>
            <a:ext cx="53340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Digitalização de Processos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4700" y="6959600"/>
            <a:ext cx="53213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Substituir agendas físicas por digitais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Automatizar processo de marcação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Facilitar controle para barbeiros</a:t>
            </a: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Modernizar serviços de barbearias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543300"/>
            <a:ext cx="4483100" cy="218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700" y="3543300"/>
            <a:ext cx="4483100" cy="218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6680200"/>
            <a:ext cx="4483100" cy="219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700" y="6680200"/>
            <a:ext cx="4483100" cy="219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705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Plataforma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46863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Android Studio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IDE otimizada para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desenvolvimento Android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05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Banco de Dados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70500" y="78232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Não especificado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Possível uso do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Firebase no futuro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Tecnologias 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58900" y="40132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Linguagem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58900" y="46863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en-US" sz="2200" dirty="0">
                <a:solidFill>
                  <a:srgbClr val="C2C2C2"/>
                </a:solidFill>
                <a:latin typeface="Pretendard Medium"/>
              </a:rPr>
              <a:t>Java e 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Kotlin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en-US" sz="2200" b="0" i="0" u="none" strike="noStrike" dirty="0" err="1">
                <a:solidFill>
                  <a:srgbClr val="C2C2C2"/>
                </a:solidFill>
                <a:latin typeface="Pretendard Medium"/>
              </a:rPr>
              <a:t>Linguagens</a:t>
            </a: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en-US" sz="2200" b="0" i="0" u="none" strike="noStrike" dirty="0" err="1">
                <a:solidFill>
                  <a:srgbClr val="C2C2C2"/>
                </a:solidFill>
                <a:latin typeface="Pretendard Medium"/>
              </a:rPr>
              <a:t>oficiais</a:t>
            </a:r>
            <a:endParaRPr lang="en-US" sz="2200" b="0" i="0" u="none" strike="noStrike" dirty="0">
              <a:solidFill>
                <a:srgbClr val="C2C2C2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C2C2C2"/>
                </a:solidFill>
                <a:latin typeface="Pretendard Medium"/>
              </a:rPr>
              <a:t>para Android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58900" y="7150100"/>
            <a:ext cx="37338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Bold"/>
              </a:rPr>
              <a:t>Outras ferramentas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58900" y="7823200"/>
            <a:ext cx="3708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Nenhuma adicional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- Foco nas ferramentas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C2C2C2"/>
                </a:solidFill>
                <a:latin typeface="Pretendard Medium"/>
              </a:rPr>
              <a:t>nativas do Android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F65B20"/>
                </a:solidFill>
                <a:latin typeface="Pretendard ExtraBold"/>
              </a:rPr>
              <a:t>Funcionalidades do App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730500"/>
            <a:ext cx="4140200" cy="90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35100" y="29210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Página Principal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0400" y="29210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Agendar, Serviços, Endereço, RA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152900"/>
            <a:ext cx="4140200" cy="901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35100" y="43307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Agendamento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0400" y="43307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Escolha de horários disponíveis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5562600"/>
            <a:ext cx="4140200" cy="901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52500" y="5753100"/>
            <a:ext cx="443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dirty="0" err="1">
                <a:solidFill>
                  <a:srgbClr val="F65B20"/>
                </a:solidFill>
                <a:latin typeface="Pretendard SemiBold"/>
              </a:rPr>
              <a:t>Confirmação</a:t>
            </a:r>
            <a:r>
              <a:rPr lang="en-US" sz="2400" dirty="0">
                <a:solidFill>
                  <a:srgbClr val="F65B20"/>
                </a:solidFill>
                <a:latin typeface="Pretendard SemiBold"/>
              </a:rPr>
              <a:t> </a:t>
            </a:r>
            <a:r>
              <a:rPr lang="en-US" sz="2400" b="0" i="0" strike="noStrike" dirty="0" err="1">
                <a:solidFill>
                  <a:srgbClr val="F65B20"/>
                </a:solidFill>
                <a:latin typeface="Pretendard SemiBold"/>
              </a:rPr>
              <a:t>Pagamento</a:t>
            </a:r>
            <a:endParaRPr lang="en-US" sz="2400" b="0" i="0" strike="noStrike" dirty="0">
              <a:solidFill>
                <a:srgbClr val="F65B20"/>
              </a:solidFill>
              <a:latin typeface="Pretendard Semi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40400" y="57531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Detalhes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e </a:t>
            </a: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Notificações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retendard Regular"/>
              </a:rPr>
              <a:t>em</a:t>
            </a:r>
            <a:r>
              <a:rPr lang="en-US" sz="2800" dirty="0">
                <a:solidFill>
                  <a:srgbClr val="FFFFFF"/>
                </a:solidFill>
                <a:latin typeface="Pretendard Regular"/>
              </a:rPr>
              <a:t> tempo real</a:t>
            </a:r>
            <a:endParaRPr lang="en-US" sz="2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6972300"/>
            <a:ext cx="4140200" cy="901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35100" y="71628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Serviços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40400" y="71628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Lista de serviços da barbearia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8394700"/>
            <a:ext cx="4140200" cy="9017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35100" y="857250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65B20"/>
                </a:solidFill>
                <a:latin typeface="Pretendard SemiBold"/>
              </a:rPr>
              <a:t>Endereço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40400" y="857250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Regular"/>
              </a:rPr>
              <a:t>Localização das barbearias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 err="1">
                <a:solidFill>
                  <a:srgbClr val="F65B20"/>
                </a:solidFill>
                <a:latin typeface="Pretendard ExtraBold"/>
              </a:rPr>
              <a:t>Desenvolvimento</a:t>
            </a:r>
            <a:r>
              <a:rPr lang="en-US" sz="5000" b="0" i="0" u="none" strike="noStrike" dirty="0">
                <a:solidFill>
                  <a:srgbClr val="F65B20"/>
                </a:solidFill>
                <a:latin typeface="Pretendard ExtraBold"/>
              </a:rPr>
              <a:t> e </a:t>
            </a:r>
            <a:r>
              <a:rPr lang="en-US" sz="5000" b="0" i="0" u="none" strike="noStrike" dirty="0" err="1">
                <a:solidFill>
                  <a:srgbClr val="F65B20"/>
                </a:solidFill>
                <a:latin typeface="Pretendard ExtraBold"/>
              </a:rPr>
              <a:t>Resultados</a:t>
            </a:r>
            <a:endParaRPr lang="en-US" sz="5000" b="0" i="0" u="none" strike="noStrike" dirty="0">
              <a:solidFill>
                <a:srgbClr val="F65B20"/>
              </a:solidFill>
              <a:latin typeface="Pretendard Extra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33020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017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Etapas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" y="5549900"/>
            <a:ext cx="3619500" cy="374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Planejamento: ideia e requisitos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Design: layout simples e funcional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Codificação: telas e navegação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Testes: verificação da navegação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e estética do aplicativo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3454400"/>
            <a:ext cx="4826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689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Desafios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8900" y="5549900"/>
            <a:ext cx="3619500" cy="374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Implementar lógica de navegação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Adaptar design para diferentes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tamanhos de tela do dispositivo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Integração de funcionalidades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básicas no protótipo inicial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3314700"/>
            <a:ext cx="762000" cy="749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5504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Resultados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63100" y="5549900"/>
            <a:ext cx="36195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Estrutura visual do app pronta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Navegação básica implementada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Protótipo funcional para testes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de usabilidade e design do app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Base para futuras melhorias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0" y="3302000"/>
            <a:ext cx="762000" cy="76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868400" y="458470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65B20"/>
                </a:solidFill>
                <a:latin typeface="Pretendard Bold"/>
              </a:rPr>
              <a:t>Melhorias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81100" y="5549900"/>
            <a:ext cx="3619500" cy="416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Implementar banco de dados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Adicionar autenticação de usuários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Incluir sistema de notificações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Melhorar responsividade do app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Medium"/>
              </a:rPr>
              <a:t>- Refinar transições entre telas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1B4F423-DF8F-4ED7-BB26-21D9B0DA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21610-8B46-4D6D-8C19-82B00E10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F4DEA-B9C5-45F2-AF2A-535DE2A2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9FA01-6A2D-4801-8D07-587313C5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9EE90A-1390-45D2-9C47-EDD32B9E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01F66E9-F244-463E-9D6E-228E9545C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7B969A-2094-4D6A-BBDA-1043B675B00A}"/>
              </a:ext>
            </a:extLst>
          </p:cNvPr>
          <p:cNvSpPr txBox="1"/>
          <p:nvPr/>
        </p:nvSpPr>
        <p:spPr>
          <a:xfrm>
            <a:off x="5334000" y="1409700"/>
            <a:ext cx="762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sz="9600" dirty="0">
                <a:solidFill>
                  <a:srgbClr val="F65B20"/>
                </a:solidFill>
                <a:latin typeface="Pretendard ExtraBold"/>
              </a:rPr>
              <a:t>OBRIGADO</a:t>
            </a:r>
            <a:r>
              <a:rPr lang="en-US" sz="8000" dirty="0">
                <a:solidFill>
                  <a:schemeClr val="bg1"/>
                </a:solidFill>
                <a:latin typeface="Pretendard ExtraBold"/>
              </a:rPr>
              <a:t>.</a:t>
            </a:r>
            <a:endParaRPr lang="en-US" sz="8000" b="0" i="0" u="none" strike="noStrike" dirty="0">
              <a:solidFill>
                <a:schemeClr val="bg1"/>
              </a:solidFill>
              <a:latin typeface="Pretendard ExtraBold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ED1B0B-1387-4EB8-80B1-319057FCDB2A}"/>
              </a:ext>
            </a:extLst>
          </p:cNvPr>
          <p:cNvSpPr txBox="1"/>
          <p:nvPr/>
        </p:nvSpPr>
        <p:spPr>
          <a:xfrm>
            <a:off x="6477000" y="3467100"/>
            <a:ext cx="6172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FEITO POR</a:t>
            </a:r>
            <a:r>
              <a:rPr lang="en-US" sz="3600" b="0" i="0" u="none" strike="noStrike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: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GUILHERME DE </a:t>
            </a: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FREITAS FRACASSO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E</a:t>
            </a: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NZO PELAKOSKI CAVINATO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chemeClr val="bg1"/>
                </a:solidFill>
                <a:latin typeface="Bahnschrift Condensed" panose="020B0502040204020203" pitchFamily="34" charset="0"/>
              </a:rPr>
              <a:t>ARTHUR MATOS ROCHA</a:t>
            </a:r>
            <a:r>
              <a:rPr lang="en-US" sz="3600" b="0" i="0" u="none" strike="noStrike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</a:t>
            </a:r>
          </a:p>
          <a:p>
            <a:pPr marL="571500" lvl="0" indent="-5715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MATHEUS BARROS FERREIRA</a:t>
            </a:r>
            <a:r>
              <a:rPr lang="en-US" sz="3600" dirty="0">
                <a:solidFill>
                  <a:schemeClr val="accent6"/>
                </a:solidFill>
                <a:latin typeface="Bahnschrift Condensed" panose="020B0502040204020203" pitchFamily="34" charset="0"/>
              </a:rPr>
              <a:t>.</a:t>
            </a:r>
            <a:endParaRPr lang="en-US" sz="3600" b="0" i="0" u="none" strike="noStrike" dirty="0">
              <a:solidFill>
                <a:schemeClr val="accent6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29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700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407</Words>
  <Application>Microsoft Office PowerPoint</Application>
  <PresentationFormat>Personalizar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7" baseType="lpstr">
      <vt:lpstr>Pretendard SemiBold</vt:lpstr>
      <vt:lpstr>Bahnschrift Condensed</vt:lpstr>
      <vt:lpstr>Pretendard Bold</vt:lpstr>
      <vt:lpstr>Pretendard Regular</vt:lpstr>
      <vt:lpstr>Pretendard Medium</vt:lpstr>
      <vt:lpstr>Pretendard ExtraBold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sf</dc:creator>
  <cp:lastModifiedBy>guilherme de freitas</cp:lastModifiedBy>
  <cp:revision>2</cp:revision>
  <dcterms:created xsi:type="dcterms:W3CDTF">2006-08-16T00:00:00Z</dcterms:created>
  <dcterms:modified xsi:type="dcterms:W3CDTF">2025-06-05T00:43:20Z</dcterms:modified>
</cp:coreProperties>
</file>